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3FED-EF47-4271-AE45-569F0B4FF2DF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77EF-3459-418A-9516-81F5024C65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28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Remco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872FD-F99A-4A45-83A0-0EA3BB24815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7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E2E9F-24A1-89F4-0C0F-DB83883F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8209E1-F9D0-661A-68B8-CE0282F72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D3964-9B57-4697-D315-26A0ED0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FCE8-C517-68CF-E3FC-AB94A36D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2F71A-2B5C-3A5F-7312-C861BC87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4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4B3FB-5C12-036E-3121-42215653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43EBDD-3DCA-38F3-A04D-2B72FA043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274B7B-4E86-E9F6-2FC0-B1F6110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9B9CF-5756-44D8-4066-30C5CBB4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F9715-88ED-3D7E-54FF-285D9324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6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F050D3-8947-0541-061F-39E9DD4DF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0FD185-6E11-5E88-C854-3B7ABB15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09795B-8D63-AC90-1110-C0EC2245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C98CFF-AE63-993E-17CB-981C4FAF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FCDB9-4D5B-1FFD-1FDE-EBA1CC8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6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34C11-E3B2-B330-0B85-BBFD17D2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E8826-F4F2-D884-DD1B-19E5882B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4D7C62-714D-495F-DC10-1C8DC8D0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1D9FAF-889A-F20A-5346-3CEF4D54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F2212A-6F23-BAD9-022D-1791623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5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2A784-CD93-D192-412E-4F8AC5F6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8C3BBD-C12F-EACD-C440-6629BE87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A7D528-29EE-7598-E22E-70247285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0759B7-D48D-4FC4-FADD-BD6D8638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75CE0-C57D-03FB-3CA0-F8D3509E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53907-6653-EE3C-E696-EE4EB2F3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59BF6-6229-3B71-D87A-D45AA92A1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5613C0-BF34-E768-8C3A-0996E71FF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86AEEF-98A7-1FAB-3AF7-F598F5C8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CE64C9-9045-57F3-41E9-D2F53C2E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5D777F-E976-0042-3A8E-FF32686E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8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EA322-435E-7C07-2291-2A1B68DE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9799CF-D42D-A662-EC39-101CAAC1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D846F2-11B4-73F2-318F-7EF6581F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7F7D4F-FF26-A1BF-1BC6-00BD6EF78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830A97-6212-1FEB-C685-FB0DD745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BB8B98-D3E0-E83A-DAFD-D2D4C823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62DAA9-3899-C202-EA32-4BF74E0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1B9839-4271-BF12-C93F-401945D2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0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A02F7-52A8-9EBA-671F-FEDB7415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565ED2-531E-D33A-440C-C91E37DB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7FF8F8-9BD8-43AF-2807-9BBF0746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A19F8A-B3B1-433F-2B83-EEA20FCB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7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7D51D3-60BE-4088-9B25-234E2A31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38FE8B-22AB-86D2-8C92-76926816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8D7979-B0BF-952C-255B-829361E2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5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CF834-B49E-5A94-BCF8-61FB9579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1BC2A-90B9-446A-F736-C7DE79C8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491D58-124B-9DA5-066C-4DA2B79F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E27CC4-8057-284A-A84E-CD0EF8FE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71EEB7-113B-68A1-4B2D-2C4073C2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CF384F-F28C-A816-569B-24869C31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3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98095-D777-EB0E-5243-4FB955A6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45026D-7C0E-9290-267F-35B1EA352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4FE65E-CD2E-6002-5D31-E739B3CB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890090-4541-A842-2692-62D16587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BBEAF8-9CA1-2CC3-3E76-C492A5DC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1F6504-D374-2AD2-1C13-E673FFC1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7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9715FE-DB6C-347F-EF93-F7FD590C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CF37E4-0822-6604-ABFD-E58284FB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3D8FA-CD04-5718-3056-B9710B547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ED9E5-B429-4955-9F0D-E82FAD6F3511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8D307-9B9C-D80B-8946-BA0AB5518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115DE7-323D-DF33-69D4-FDCAE06C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49844-5F87-4A6B-A39C-A917B19C5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8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water, buiten, blauw&#10;&#10;Automatisch gegenereerde beschrijving">
            <a:extLst>
              <a:ext uri="{FF2B5EF4-FFF2-40B4-BE49-F238E27FC236}">
                <a16:creationId xmlns:a16="http://schemas.microsoft.com/office/drawing/2014/main" id="{1056047F-2EBC-9580-C883-657D5A98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9" descr="Afbeelding met tekst, vervagen&#10;&#10;Automatisch gegenereerde beschrijving">
            <a:extLst>
              <a:ext uri="{FF2B5EF4-FFF2-40B4-BE49-F238E27FC236}">
                <a16:creationId xmlns:a16="http://schemas.microsoft.com/office/drawing/2014/main" id="{BCC0764B-40E8-376C-550C-1176D1019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AA8337A-8D06-4FBA-1953-AF3A9D2FB3D5}"/>
              </a:ext>
            </a:extLst>
          </p:cNvPr>
          <p:cNvSpPr txBox="1"/>
          <p:nvPr/>
        </p:nvSpPr>
        <p:spPr>
          <a:xfrm>
            <a:off x="3016577" y="-1"/>
            <a:ext cx="6213147" cy="75097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200" b="1" dirty="0">
              <a:solidFill>
                <a:schemeClr val="bg1"/>
              </a:solidFill>
            </a:endParaRPr>
          </a:p>
          <a:p>
            <a:r>
              <a:rPr lang="nl-NL" sz="3200" b="1" dirty="0">
                <a:solidFill>
                  <a:schemeClr val="bg1"/>
                </a:solidFill>
              </a:rPr>
              <a:t>Agenda jaarvergadering 2025</a:t>
            </a:r>
          </a:p>
          <a:p>
            <a:endParaRPr lang="nl-NL" sz="32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 Terugblik seizoen 2024/2025</a:t>
            </a:r>
            <a:endParaRPr lang="nl-NL" sz="2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Ingekomen stukken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Notulen jaarvergadering 2024</a:t>
            </a:r>
            <a:endParaRPr lang="nl-NL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Organisatie </a:t>
            </a:r>
            <a:r>
              <a:rPr lang="nl-NL" sz="2400">
                <a:solidFill>
                  <a:schemeClr val="bg1"/>
                </a:solidFill>
              </a:rPr>
              <a:t>&amp; Bestuursverkiezing</a:t>
            </a: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Jaarverslag penningmeester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Verslag kascommissie</a:t>
            </a:r>
          </a:p>
          <a:p>
            <a:pPr marL="342900" indent="-3429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Benoeming nieuwe kascommissie</a:t>
            </a: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 Vaststelling contributie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High Five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Sponsoring / acties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Vrijwilligerszaken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Rondvraag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400" dirty="0">
                <a:solidFill>
                  <a:schemeClr val="bg2"/>
                </a:solidFill>
              </a:rPr>
              <a:t> Afsluiting</a:t>
            </a:r>
            <a:endParaRPr lang="nl-NL" sz="2400" dirty="0"/>
          </a:p>
          <a:p>
            <a:endParaRPr lang="nl-NL" sz="2400" dirty="0">
              <a:solidFill>
                <a:schemeClr val="bg1"/>
              </a:solidFill>
              <a:cs typeface="Calibri"/>
            </a:endParaRPr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900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C83440D36DF4396D33F06EE9FE8C8" ma:contentTypeVersion="16" ma:contentTypeDescription="Een nieuw document maken." ma:contentTypeScope="" ma:versionID="51a3c3ff7a1b01b28d3dada7455a31a2">
  <xsd:schema xmlns:xsd="http://www.w3.org/2001/XMLSchema" xmlns:xs="http://www.w3.org/2001/XMLSchema" xmlns:p="http://schemas.microsoft.com/office/2006/metadata/properties" xmlns:ns2="1d77b568-b1c9-4bad-abac-733c7790f19c" xmlns:ns3="7d4c885f-a102-467e-aa9c-c268efc7ed16" targetNamespace="http://schemas.microsoft.com/office/2006/metadata/properties" ma:root="true" ma:fieldsID="b69c15b1c1728a608bd8eddac97fd9fa" ns2:_="" ns3:_="">
    <xsd:import namespace="1d77b568-b1c9-4bad-abac-733c7790f19c"/>
    <xsd:import namespace="7d4c885f-a102-467e-aa9c-c268efc7e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Assuranti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7b568-b1c9-4bad-abac-733c7790f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bf525642-d08b-4d18-acac-355876b9d3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ssurantien" ma:index="23" nillable="true" ma:displayName="Assurantien" ma:format="Dropdown" ma:internalName="Assuranti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c885f-a102-467e-aa9c-c268efc7ed1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1dd2dda-b09d-43a4-9c37-9b78ea4dcb3b}" ma:internalName="TaxCatchAll" ma:showField="CatchAllData" ma:web="7d4c885f-a102-467e-aa9c-c268efc7e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4c885f-a102-467e-aa9c-c268efc7ed16" xsi:nil="true"/>
    <lcf76f155ced4ddcb4097134ff3c332f xmlns="1d77b568-b1c9-4bad-abac-733c7790f19c">
      <Terms xmlns="http://schemas.microsoft.com/office/infopath/2007/PartnerControls"/>
    </lcf76f155ced4ddcb4097134ff3c332f>
    <Assurantien xmlns="1d77b568-b1c9-4bad-abac-733c7790f19c" xsi:nil="true"/>
  </documentManagement>
</p:properties>
</file>

<file path=customXml/itemProps1.xml><?xml version="1.0" encoding="utf-8"?>
<ds:datastoreItem xmlns:ds="http://schemas.openxmlformats.org/officeDocument/2006/customXml" ds:itemID="{1F3D0AED-734B-4F2C-84E8-695EA58AE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7b568-b1c9-4bad-abac-733c7790f19c"/>
    <ds:schemaRef ds:uri="7d4c885f-a102-467e-aa9c-c268efc7e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1618C-118F-4B67-B92D-826EEF3E4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717B1-6C02-4952-85A2-8784EA1FFF27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7d4c885f-a102-467e-aa9c-c268efc7ed16"/>
    <ds:schemaRef ds:uri="1d77b568-b1c9-4bad-abac-733c7790f19c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81a115d2-c5fe-4907-915d-0a53c047b7ff}" enabled="0" method="" siteId="{81a115d2-c5fe-4907-915d-0a53c047b7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Breedbeeld</PresentationFormat>
  <Paragraphs>19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Schouten</dc:creator>
  <cp:lastModifiedBy>KSV Beheer</cp:lastModifiedBy>
  <cp:revision>3</cp:revision>
  <dcterms:created xsi:type="dcterms:W3CDTF">2024-10-12T18:26:33Z</dcterms:created>
  <dcterms:modified xsi:type="dcterms:W3CDTF">2025-09-11T09:10:13Z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0x010100806C83440D36DF4396D33F06EE9FE8C8</vt:lpwstr>
  </property>
  <property fmtid="{D5CDD505-2E9C-101B-9397-08002B2CF9AE}" pid="3" name="MediaServiceImageTags">
    <vt:lpwstr/>
  </property>
</Properties>
</file>