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E1795F-C60B-4BF8-F6DC-CA6144CACB1E}" v="35" dt="2025-09-18T16:43:17.4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1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E3FED-EF47-4271-AE45-569F0B4FF2DF}" type="datetimeFigureOut">
              <a:rPr lang="nl-NL" smtClean="0"/>
              <a:t>18-9-2025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977EF-3459-418A-9516-81F5024C65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2287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Remco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872FD-F99A-4A45-83A0-0EA3BB24815A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0178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6E2E9F-24A1-89F4-0C0F-DB83883FC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F8209E1-F9D0-661A-68B8-CE0282F726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9AD3964-9B57-4697-D315-26A0ED0CC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D9E5-B429-4955-9F0D-E82FAD6F3511}" type="datetimeFigureOut">
              <a:rPr lang="nl-NL" smtClean="0"/>
              <a:t>18-9-2025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203FCE8-C517-68CF-E3FC-AB94A36D1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12F71A-2B5C-3A5F-7312-C861BC87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9844-5F87-4A6B-A39C-A917B19C54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64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F4B3FB-5C12-036E-3121-422156536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543EBDD-3DCA-38F3-A04D-2B72FA043B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B274B7B-4E86-E9F6-2FC0-B1F611020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D9E5-B429-4955-9F0D-E82FAD6F3511}" type="datetimeFigureOut">
              <a:rPr lang="nl-NL" smtClean="0"/>
              <a:t>18-9-2025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E9B9CF-5756-44D8-4066-30C5CBB4F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E3F9715-88ED-3D7E-54FF-285D93249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9844-5F87-4A6B-A39C-A917B19C54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0662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2F050D3-8947-0541-061F-39E9DD4DF9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E0FD185-6E11-5E88-C854-3B7ABB157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609795B-8D63-AC90-1110-C0EC2245F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D9E5-B429-4955-9F0D-E82FAD6F3511}" type="datetimeFigureOut">
              <a:rPr lang="nl-NL" smtClean="0"/>
              <a:t>18-9-2025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FC98CFF-AE63-993E-17CB-981C4FAFE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D2FCDB9-4D5B-1FFD-1FDE-EBA1CC8A7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9844-5F87-4A6B-A39C-A917B19C54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3467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534C11-E3B2-B330-0B85-BBFD17D2E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DE8826-F4F2-D884-DD1B-19E5882B8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84D7C62-714D-495F-DC10-1C8DC8D0F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D9E5-B429-4955-9F0D-E82FAD6F3511}" type="datetimeFigureOut">
              <a:rPr lang="nl-NL" smtClean="0"/>
              <a:t>18-9-2025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F1D9FAF-889A-F20A-5346-3CEF4D544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CF2212A-6F23-BAD9-022D-179162397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9844-5F87-4A6B-A39C-A917B19C54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7537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92A784-CD93-D192-412E-4F8AC5F61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F8C3BBD-C12F-EACD-C440-6629BE874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CA7D528-29EE-7598-E22E-702472857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D9E5-B429-4955-9F0D-E82FAD6F3511}" type="datetimeFigureOut">
              <a:rPr lang="nl-NL" smtClean="0"/>
              <a:t>18-9-2025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50759B7-D48D-4FC4-FADD-BD6D8638F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7575CE0-C57D-03FB-3CA0-F8D3509E7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9844-5F87-4A6B-A39C-A917B19C54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8063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C53907-6653-EE3C-E696-EE4EB2F3E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659BF6-6229-3B71-D87A-D45AA92A1C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25613C0-BF34-E768-8C3A-0996E71FF0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E86AEEF-98A7-1FAB-3AF7-F598F5C85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D9E5-B429-4955-9F0D-E82FAD6F3511}" type="datetimeFigureOut">
              <a:rPr lang="nl-NL" smtClean="0"/>
              <a:t>18-9-2025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9CE64C9-9045-57F3-41E9-D2F53C2E3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15D777F-E976-0042-3A8E-FF32686EF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9844-5F87-4A6B-A39C-A917B19C54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4820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AEA322-435E-7C07-2291-2A1B68DED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09799CF-D42D-A662-EC39-101CAAC1E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6D846F2-11B4-73F2-318F-7EF6581F4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F7F7D4F-FF26-A1BF-1BC6-00BD6EF78B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6830A97-6212-1FEB-C685-FB0DD7457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7BB8B98-D3E0-E83A-DAFD-D2D4C8237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D9E5-B429-4955-9F0D-E82FAD6F3511}" type="datetimeFigureOut">
              <a:rPr lang="nl-NL" smtClean="0"/>
              <a:t>18-9-2025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C62DAA9-3899-C202-EA32-4BF74E00C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71B9839-4271-BF12-C93F-401945D25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9844-5F87-4A6B-A39C-A917B19C54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7089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EA02F7-52A8-9EBA-671F-FEDB74155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0565ED2-531E-D33A-440C-C91E37DBE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D9E5-B429-4955-9F0D-E82FAD6F3511}" type="datetimeFigureOut">
              <a:rPr lang="nl-NL" smtClean="0"/>
              <a:t>18-9-2025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07FF8F8-9BD8-43AF-2807-9BBF07468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2A19F8A-B3B1-433F-2B83-EEA20FCBB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9844-5F87-4A6B-A39C-A917B19C54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9757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E7D51D3-60BE-4088-9B25-234E2A316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D9E5-B429-4955-9F0D-E82FAD6F3511}" type="datetimeFigureOut">
              <a:rPr lang="nl-NL" smtClean="0"/>
              <a:t>18-9-2025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338FE8B-22AB-86D2-8C92-769268168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68D7979-B0BF-952C-255B-829361E2F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9844-5F87-4A6B-A39C-A917B19C54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258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9CF834-B49E-5A94-BCF8-61FB95799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A1BC2A-90B9-446A-F736-C7DE79C87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C491D58-124B-9DA5-066C-4DA2B79F88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EE27CC4-8057-284A-A84E-CD0EF8FE4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D9E5-B429-4955-9F0D-E82FAD6F3511}" type="datetimeFigureOut">
              <a:rPr lang="nl-NL" smtClean="0"/>
              <a:t>18-9-2025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971EEB7-113B-68A1-4B2D-2C4073C2C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0CF384F-F28C-A816-569B-24869C319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9844-5F87-4A6B-A39C-A917B19C54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5363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E98095-D777-EB0E-5243-4FB955A66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645026D-7C0E-9290-267F-35B1EA3522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04FE65E-CD2E-6002-5D31-E739B3CBB6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F890090-4541-A842-2692-62D16587C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D9E5-B429-4955-9F0D-E82FAD6F3511}" type="datetimeFigureOut">
              <a:rPr lang="nl-NL" smtClean="0"/>
              <a:t>18-9-2025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0BBEAF8-9CA1-2CC3-3E76-C492A5DC5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41F6504-D374-2AD2-1C13-E673FFC17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9844-5F87-4A6B-A39C-A917B19C54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8718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49715FE-DB6C-347F-EF93-F7FD590C5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ACF37E4-0822-6604-ABFD-E58284FBE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203D8FA-CD04-5718-3056-B9710B547B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2ED9E5-B429-4955-9F0D-E82FAD6F3511}" type="datetimeFigureOut">
              <a:rPr lang="nl-NL" smtClean="0"/>
              <a:t>18-9-2025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938D307-9B9C-D80B-8946-BA0AB55184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0115DE7-323D-DF33-69D4-FDCAE06C3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F49844-5F87-4A6B-A39C-A917B19C54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784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water, buiten, blauw&#10;&#10;Automatisch gegenereerde beschrijving">
            <a:extLst>
              <a:ext uri="{FF2B5EF4-FFF2-40B4-BE49-F238E27FC236}">
                <a16:creationId xmlns:a16="http://schemas.microsoft.com/office/drawing/2014/main" id="{1056047F-2EBC-9580-C883-657D5A98B9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Afbeelding 9" descr="Afbeelding met tekst, vervagen&#10;&#10;Automatisch gegenereerde beschrijving">
            <a:extLst>
              <a:ext uri="{FF2B5EF4-FFF2-40B4-BE49-F238E27FC236}">
                <a16:creationId xmlns:a16="http://schemas.microsoft.com/office/drawing/2014/main" id="{BCC0764B-40E8-376C-550C-1176D10191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6AA8337A-8D06-4FBA-1953-AF3A9D2FB3D5}"/>
              </a:ext>
            </a:extLst>
          </p:cNvPr>
          <p:cNvSpPr txBox="1"/>
          <p:nvPr/>
        </p:nvSpPr>
        <p:spPr>
          <a:xfrm>
            <a:off x="3044119" y="-110169"/>
            <a:ext cx="6084618" cy="79892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nl-NL" sz="3200" b="1" dirty="0">
              <a:solidFill>
                <a:schemeClr val="bg1"/>
              </a:solidFill>
            </a:endParaRPr>
          </a:p>
          <a:p>
            <a:r>
              <a:rPr lang="nl-NL" sz="3200" b="1" dirty="0">
                <a:solidFill>
                  <a:schemeClr val="bg1"/>
                </a:solidFill>
              </a:rPr>
              <a:t>Agenda jaarvergadering 2025</a:t>
            </a:r>
          </a:p>
          <a:p>
            <a:endParaRPr lang="nl-NL" sz="3200" b="1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nl-NL" sz="2400" dirty="0">
                <a:solidFill>
                  <a:schemeClr val="bg1"/>
                </a:solidFill>
              </a:rPr>
              <a:t> Terugblik seizoen 2024/2025</a:t>
            </a:r>
            <a:endParaRPr lang="nl-NL" sz="2400" dirty="0">
              <a:solidFill>
                <a:schemeClr val="bg1"/>
              </a:solidFill>
              <a:cs typeface="Calibri"/>
            </a:endParaRPr>
          </a:p>
          <a:p>
            <a:pPr marL="342900" indent="-342900">
              <a:buAutoNum type="arabicPeriod"/>
            </a:pPr>
            <a:r>
              <a:rPr lang="nl-NL" sz="2400" dirty="0">
                <a:solidFill>
                  <a:schemeClr val="bg1"/>
                </a:solidFill>
              </a:rPr>
              <a:t> Ingekomen stukken</a:t>
            </a:r>
          </a:p>
          <a:p>
            <a:pPr marL="342900" indent="-342900">
              <a:buAutoNum type="arabicPeriod"/>
            </a:pPr>
            <a:r>
              <a:rPr lang="nl-NL" sz="2400" dirty="0">
                <a:solidFill>
                  <a:schemeClr val="bg1"/>
                </a:solidFill>
              </a:rPr>
              <a:t> Notulen jaarvergadering 2024</a:t>
            </a:r>
            <a:endParaRPr lang="nl-NL" sz="24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r>
              <a:rPr lang="nl-NL" sz="2400" dirty="0">
                <a:solidFill>
                  <a:schemeClr val="bg1"/>
                </a:solidFill>
              </a:rPr>
              <a:t> Organisatie &amp; Bestuursverkiezing</a:t>
            </a:r>
          </a:p>
          <a:p>
            <a:pPr marL="342900" indent="-342900">
              <a:buAutoNum type="arabicPeriod"/>
            </a:pPr>
            <a:r>
              <a:rPr lang="nl-NL" sz="2400" dirty="0">
                <a:solidFill>
                  <a:schemeClr val="bg1"/>
                </a:solidFill>
              </a:rPr>
              <a:t> Jaarverslag penningmeester</a:t>
            </a:r>
          </a:p>
          <a:p>
            <a:pPr marL="342900" indent="-342900">
              <a:buAutoNum type="arabicPeriod"/>
            </a:pPr>
            <a:r>
              <a:rPr lang="nl-NL" sz="2400" dirty="0">
                <a:solidFill>
                  <a:schemeClr val="bg1"/>
                </a:solidFill>
              </a:rPr>
              <a:t> Verslag kascommissie</a:t>
            </a:r>
          </a:p>
          <a:p>
            <a:pPr marL="342900" indent="-342900">
              <a:buAutoNum type="arabicPeriod"/>
            </a:pPr>
            <a:r>
              <a:rPr lang="nl-NL" sz="2400" dirty="0">
                <a:solidFill>
                  <a:schemeClr val="bg1"/>
                </a:solidFill>
              </a:rPr>
              <a:t> Benoeming nieuwe kascommissie</a:t>
            </a:r>
          </a:p>
          <a:p>
            <a:pPr marL="342900" indent="-342900">
              <a:buFontTx/>
              <a:buAutoNum type="arabicPeriod"/>
            </a:pPr>
            <a:r>
              <a:rPr lang="nl-NL" sz="2400" dirty="0">
                <a:solidFill>
                  <a:schemeClr val="bg1"/>
                </a:solidFill>
              </a:rPr>
              <a:t> Vaststelling contributie</a:t>
            </a:r>
          </a:p>
          <a:p>
            <a:pPr marL="342900" indent="-342900">
              <a:buFontTx/>
              <a:buAutoNum type="arabicPeriod"/>
            </a:pPr>
            <a:r>
              <a:rPr lang="nl-NL" sz="2400" dirty="0">
                <a:solidFill>
                  <a:schemeClr val="bg1"/>
                </a:solidFill>
              </a:rPr>
              <a:t> Investering verlichting Veld-1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nl-NL" sz="2400" dirty="0">
                <a:solidFill>
                  <a:schemeClr val="bg2"/>
                </a:solidFill>
              </a:rPr>
              <a:t> High Five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nl-NL" sz="2400" dirty="0">
                <a:solidFill>
                  <a:schemeClr val="bg2"/>
                </a:solidFill>
              </a:rPr>
              <a:t> Sponsoring / acties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nl-NL" sz="2400" dirty="0">
                <a:solidFill>
                  <a:schemeClr val="bg2"/>
                </a:solidFill>
              </a:rPr>
              <a:t> Vrijwilligerszaken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nl-NL" sz="2400" dirty="0">
                <a:solidFill>
                  <a:schemeClr val="bg2"/>
                </a:solidFill>
              </a:rPr>
              <a:t> Rondvraag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nl-NL" sz="2400" dirty="0">
                <a:solidFill>
                  <a:schemeClr val="bg2"/>
                </a:solidFill>
              </a:rPr>
              <a:t> Afsluiting</a:t>
            </a:r>
            <a:endParaRPr lang="nl-NL" sz="2400" dirty="0"/>
          </a:p>
          <a:p>
            <a:endParaRPr lang="nl-NL" sz="2400" dirty="0">
              <a:solidFill>
                <a:schemeClr val="bg1"/>
              </a:solidFill>
              <a:cs typeface="Calibri"/>
            </a:endParaRPr>
          </a:p>
          <a:p>
            <a:endParaRPr lang="nl-NL" sz="32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490026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d4c885f-a102-467e-aa9c-c268efc7ed16" xsi:nil="true"/>
    <lcf76f155ced4ddcb4097134ff3c332f xmlns="1d77b568-b1c9-4bad-abac-733c7790f19c">
      <Terms xmlns="http://schemas.microsoft.com/office/infopath/2007/PartnerControls"/>
    </lcf76f155ced4ddcb4097134ff3c332f>
    <Assurantien xmlns="1d77b568-b1c9-4bad-abac-733c7790f19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6C83440D36DF4396D33F06EE9FE8C8" ma:contentTypeVersion="16" ma:contentTypeDescription="Een nieuw document maken." ma:contentTypeScope="" ma:versionID="51a3c3ff7a1b01b28d3dada7455a31a2">
  <xsd:schema xmlns:xsd="http://www.w3.org/2001/XMLSchema" xmlns:xs="http://www.w3.org/2001/XMLSchema" xmlns:p="http://schemas.microsoft.com/office/2006/metadata/properties" xmlns:ns2="1d77b568-b1c9-4bad-abac-733c7790f19c" xmlns:ns3="7d4c885f-a102-467e-aa9c-c268efc7ed16" targetNamespace="http://schemas.microsoft.com/office/2006/metadata/properties" ma:root="true" ma:fieldsID="b69c15b1c1728a608bd8eddac97fd9fa" ns2:_="" ns3:_="">
    <xsd:import namespace="1d77b568-b1c9-4bad-abac-733c7790f19c"/>
    <xsd:import namespace="7d4c885f-a102-467e-aa9c-c268efc7ed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Assuranti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77b568-b1c9-4bad-abac-733c7790f1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Afbeeldingtags" ma:readOnly="false" ma:fieldId="{5cf76f15-5ced-4ddc-b409-7134ff3c332f}" ma:taxonomyMulti="true" ma:sspId="bf525642-d08b-4d18-acac-355876b9d3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ssurantien" ma:index="23" nillable="true" ma:displayName="Assurantien" ma:format="Dropdown" ma:internalName="Assurantien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4c885f-a102-467e-aa9c-c268efc7ed16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01dd2dda-b09d-43a4-9c37-9b78ea4dcb3b}" ma:internalName="TaxCatchAll" ma:showField="CatchAllData" ma:web="7d4c885f-a102-467e-aa9c-c268efc7ed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E717B1-6C02-4952-85A2-8784EA1FFF27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7d4c885f-a102-467e-aa9c-c268efc7ed16"/>
    <ds:schemaRef ds:uri="1d77b568-b1c9-4bad-abac-733c7790f19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F3D0AED-734B-4F2C-84E8-695EA58AE0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77b568-b1c9-4bad-abac-733c7790f19c"/>
    <ds:schemaRef ds:uri="7d4c885f-a102-467e-aa9c-c268efc7ed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A1618C-118F-4B67-B92D-826EEF3E424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81a115d2-c5fe-4907-915d-0a53c047b7ff}" enabled="0" method="" siteId="{81a115d2-c5fe-4907-915d-0a53c047b7f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50</Words>
  <Application>Microsoft Office PowerPoint</Application>
  <PresentationFormat>Breedbeeld</PresentationFormat>
  <Paragraphs>20</Paragraphs>
  <Slides>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Kantoorthema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Richard Schouten</dc:creator>
  <cp:lastModifiedBy>KSV Beheer</cp:lastModifiedBy>
  <cp:revision>9</cp:revision>
  <dcterms:created xsi:type="dcterms:W3CDTF">2024-10-12T18:26:33Z</dcterms:created>
  <dcterms:modified xsi:type="dcterms:W3CDTF">2025-09-18T16:44:35Z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0x010100806C83440D36DF4396D33F06EE9FE8C8</vt:lpwstr>
  </property>
  <property fmtid="{D5CDD505-2E9C-101B-9397-08002B2CF9AE}" pid="3" name="MediaServiceImageTags">
    <vt:lpwstr/>
  </property>
</Properties>
</file>